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3" r:id="rId6"/>
    <p:sldId id="260" r:id="rId7"/>
    <p:sldId id="264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27"/>
  </p:normalViewPr>
  <p:slideViewPr>
    <p:cSldViewPr snapToGrid="0" snapToObjects="1">
      <p:cViewPr>
        <p:scale>
          <a:sx n="90" d="100"/>
          <a:sy n="90" d="100"/>
        </p:scale>
        <p:origin x="2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llasopendata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7301-2978-E648-BF2B-FB79B7E8C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Crime/Frequency Across Dallas County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62062-02A3-5346-8AA4-C9F53DC31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Ellen Hu, Benjamin </a:t>
            </a:r>
            <a:r>
              <a:rPr lang="en-US" i="1" dirty="0" err="1"/>
              <a:t>Podell</a:t>
            </a:r>
            <a:r>
              <a:rPr lang="en-US" i="1" dirty="0"/>
              <a:t>, Valentina Delia, David </a:t>
            </a:r>
            <a:r>
              <a:rPr lang="en-US" i="1" dirty="0" err="1"/>
              <a:t>Liska</a:t>
            </a:r>
            <a:r>
              <a:rPr lang="en-US" i="1" dirty="0"/>
              <a:t>, &amp; Haley Holcomb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0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DC62-3183-3840-BCE3-7F6F1DBD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5221"/>
          </a:xfrm>
        </p:spPr>
        <p:txBody>
          <a:bodyPr/>
          <a:lstStyle/>
          <a:p>
            <a:r>
              <a:rPr lang="en-US" sz="2800" dirty="0"/>
              <a:t>Project</a:t>
            </a:r>
            <a:r>
              <a:rPr lang="en-US" sz="2000" dirty="0"/>
              <a:t> </a:t>
            </a:r>
            <a:r>
              <a:rPr lang="en-US" sz="2800" dirty="0"/>
              <a:t>Break</a:t>
            </a:r>
            <a:r>
              <a:rPr lang="en-US" sz="2000" dirty="0"/>
              <a:t> </a:t>
            </a:r>
            <a:r>
              <a:rPr lang="en-US" sz="2800" dirty="0"/>
              <a:t>Down</a:t>
            </a:r>
            <a:r>
              <a:rPr lang="en-US" sz="2000" dirty="0"/>
              <a:t>: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90CA9-9BB8-1547-AF5D-175AB1195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7980" y="1624655"/>
            <a:ext cx="6592872" cy="478062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www.dallasopendata.com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“Police Incidents”</a:t>
            </a:r>
          </a:p>
          <a:p>
            <a:endParaRPr lang="en-US" dirty="0"/>
          </a:p>
          <a:p>
            <a:r>
              <a:rPr lang="en-US" dirty="0"/>
              <a:t>Why Crime Data: </a:t>
            </a:r>
          </a:p>
          <a:p>
            <a:pPr lvl="1"/>
            <a:r>
              <a:rPr lang="en-US" dirty="0"/>
              <a:t>Property Owner </a:t>
            </a:r>
          </a:p>
          <a:p>
            <a:pPr lvl="1"/>
            <a:r>
              <a:rPr lang="en-US" dirty="0"/>
              <a:t>Business Investor </a:t>
            </a:r>
          </a:p>
          <a:p>
            <a:pPr lvl="1"/>
            <a:r>
              <a:rPr lang="en-US" dirty="0"/>
              <a:t>Citizen </a:t>
            </a:r>
          </a:p>
          <a:p>
            <a:endParaRPr lang="en-US" dirty="0"/>
          </a:p>
          <a:p>
            <a:r>
              <a:rPr lang="en-US" dirty="0"/>
              <a:t>Why Care: </a:t>
            </a:r>
          </a:p>
          <a:p>
            <a:pPr lvl="1"/>
            <a:r>
              <a:rPr lang="en-US" dirty="0"/>
              <a:t> Areas of Opportunity (resource planning and allocation)</a:t>
            </a:r>
          </a:p>
          <a:p>
            <a:pPr lvl="1"/>
            <a:r>
              <a:rPr lang="en-US" dirty="0"/>
              <a:t>Areas of Concern </a:t>
            </a:r>
          </a:p>
          <a:p>
            <a:pPr lvl="1"/>
            <a:r>
              <a:rPr lang="en-US" dirty="0"/>
              <a:t>Trends and Predictions </a:t>
            </a:r>
          </a:p>
        </p:txBody>
      </p:sp>
    </p:spTree>
    <p:extLst>
      <p:ext uri="{BB962C8B-B14F-4D97-AF65-F5344CB8AC3E}">
        <p14:creationId xmlns:p14="http://schemas.microsoft.com/office/powerpoint/2010/main" val="329446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D58C-2637-3D49-BD26-A71ABCA9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404723" cy="1400530"/>
          </a:xfrm>
        </p:spPr>
        <p:txBody>
          <a:bodyPr/>
          <a:lstStyle/>
          <a:p>
            <a:r>
              <a:rPr lang="en-US" b="1" dirty="0"/>
              <a:t>What types of crime are more prevalent within Dallas?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 descr="/var/folders/ns/2mhs_fcs7nj54gp1xj6xb8lw0000gn/T/com.microsoft.Word/Content.MSO/82205966.tmp">
            <a:extLst>
              <a:ext uri="{FF2B5EF4-FFF2-40B4-BE49-F238E27FC236}">
                <a16:creationId xmlns:a16="http://schemas.microsoft.com/office/drawing/2014/main" id="{72344651-D426-294F-B698-A76779A8230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86" y="1483199"/>
            <a:ext cx="9915645" cy="43321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0CE792-C799-2744-B1F1-27F006F9BFAC}"/>
              </a:ext>
            </a:extLst>
          </p:cNvPr>
          <p:cNvSpPr txBox="1">
            <a:spLocks/>
          </p:cNvSpPr>
          <p:nvPr/>
        </p:nvSpPr>
        <p:spPr>
          <a:xfrm>
            <a:off x="2787277" y="5897981"/>
            <a:ext cx="9404723" cy="9285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400" b="1" dirty="0"/>
              <a:t>Theory/Fact: Suspicious persons is likely the highest due to the high amount of “civilian” neighbor hood patrols </a:t>
            </a:r>
            <a:br>
              <a:rPr lang="en-US" sz="2400" b="1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323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AC2E-BFFC-C440-A210-0C4B95B6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What different area of Dallas have the highest crime rates, and how does it affect development? </a:t>
            </a:r>
            <a:br>
              <a:rPr lang="en-US" sz="2800" b="1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3BDE1-9BC4-2F49-8A70-D30A99D9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678" y="2069007"/>
            <a:ext cx="4508419" cy="40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9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6B9E-FA2D-0D4D-862F-DC66876F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6636E70-7AB8-6E41-A581-231B3C5EF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248"/>
          <a:stretch/>
        </p:blipFill>
        <p:spPr>
          <a:xfrm>
            <a:off x="1163638" y="2220053"/>
            <a:ext cx="8826500" cy="38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0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82E6-8BBE-5340-A902-C2A89601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time of day, day of the week and month of the year affect the frequency of crime?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 descr="/var/folders/ns/2mhs_fcs7nj54gp1xj6xb8lw0000gn/T/com.microsoft.Word/Content.MSO/3FE51264.tmp">
            <a:extLst>
              <a:ext uri="{FF2B5EF4-FFF2-40B4-BE49-F238E27FC236}">
                <a16:creationId xmlns:a16="http://schemas.microsoft.com/office/drawing/2014/main" id="{9AB937FD-0861-1347-828E-8DF4512381F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1" r="17258"/>
          <a:stretch/>
        </p:blipFill>
        <p:spPr bwMode="auto">
          <a:xfrm>
            <a:off x="3114482" y="2840279"/>
            <a:ext cx="5963035" cy="3565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662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43FE3-F0D5-8646-A111-F5F478B0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45" y="1554908"/>
            <a:ext cx="9432243" cy="37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0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/var/folders/ns/2mhs_fcs7nj54gp1xj6xb8lw0000gn/T/com.microsoft.Word/Content.MSO/E03673F0.tmp">
            <a:extLst>
              <a:ext uri="{FF2B5EF4-FFF2-40B4-BE49-F238E27FC236}">
                <a16:creationId xmlns:a16="http://schemas.microsoft.com/office/drawing/2014/main" id="{5C8BB7DB-EA0C-1948-B024-9231B8C082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90" y="785814"/>
            <a:ext cx="7908219" cy="4297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CB22AB-BF8D-2941-A9AD-AF03FBA9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285" y="5632628"/>
            <a:ext cx="9400715" cy="1225372"/>
          </a:xfrm>
        </p:spPr>
        <p:txBody>
          <a:bodyPr/>
          <a:lstStyle/>
          <a:p>
            <a:pPr algn="r"/>
            <a:r>
              <a:rPr lang="en-US" sz="2800" dirty="0"/>
              <a:t>Theory/Fact: Crime spikes to the highest during the hottest months of the year. </a:t>
            </a:r>
          </a:p>
        </p:txBody>
      </p:sp>
    </p:spTree>
    <p:extLst>
      <p:ext uri="{BB962C8B-B14F-4D97-AF65-F5344CB8AC3E}">
        <p14:creationId xmlns:p14="http://schemas.microsoft.com/office/powerpoint/2010/main" val="248675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496A-87FA-DD48-9408-0DB73CA19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sz="2800" dirty="0"/>
              <a:t>Final Thoughts: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A05B-0036-6C47-921E-607E73FF2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972" y="1331259"/>
            <a:ext cx="8946541" cy="419548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Biggest take away: do not rely on the police to get to you quickly in the middle of a crime.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Unless it is a Thursday.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Also, maybe steer clear of cedar crest if looking into property investing in Dallas.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935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86</TotalTime>
  <Words>197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Crime/Frequency Across Dallas County  </vt:lpstr>
      <vt:lpstr>Project Break Down:  </vt:lpstr>
      <vt:lpstr>What types of crime are more prevalent within Dallas? </vt:lpstr>
      <vt:lpstr>What different area of Dallas have the highest crime rates, and how does it affect development?  </vt:lpstr>
      <vt:lpstr>PowerPoint Presentation</vt:lpstr>
      <vt:lpstr>How does time of day, day of the week and month of the year affect the frequency of crime? </vt:lpstr>
      <vt:lpstr>PowerPoint Presentation</vt:lpstr>
      <vt:lpstr>Theory/Fact: Crime spikes to the highest during the hottest months of the year. </vt:lpstr>
      <vt:lpstr>Final Thoughts: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Crime/Frequency Across Dallas County  </dc:title>
  <dc:creator>haley holcomb</dc:creator>
  <cp:lastModifiedBy>haley holcomb</cp:lastModifiedBy>
  <cp:revision>6</cp:revision>
  <dcterms:created xsi:type="dcterms:W3CDTF">2019-07-20T04:04:55Z</dcterms:created>
  <dcterms:modified xsi:type="dcterms:W3CDTF">2019-07-20T05:31:47Z</dcterms:modified>
</cp:coreProperties>
</file>